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5" r:id="rId9"/>
    <p:sldId id="263" r:id="rId10"/>
    <p:sldId id="266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Fraunces Medium" panose="020B0604020202020204" charset="0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66FF33"/>
    <a:srgbClr val="0000FF"/>
    <a:srgbClr val="00FFFF"/>
    <a:srgbClr val="CC00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32C91-596C-43FA-8950-495CDBDDDDC7}" v="23" dt="2025-05-10T09:15:25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82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ộc Phan Văn" userId="5b8fd0e237020b83" providerId="LiveId" clId="{ECB32C91-596C-43FA-8950-495CDBDDDDC7}"/>
    <pc:docChg chg="undo custSel modSld">
      <pc:chgData name="Lộc Phan Văn" userId="5b8fd0e237020b83" providerId="LiveId" clId="{ECB32C91-596C-43FA-8950-495CDBDDDDC7}" dt="2025-05-10T09:18:06.026" v="207" actId="14100"/>
      <pc:docMkLst>
        <pc:docMk/>
      </pc:docMkLst>
      <pc:sldChg chg="addSp delSp modSp mod">
        <pc:chgData name="Lộc Phan Văn" userId="5b8fd0e237020b83" providerId="LiveId" clId="{ECB32C91-596C-43FA-8950-495CDBDDDDC7}" dt="2025-05-10T08:12:53.517" v="116" actId="1076"/>
        <pc:sldMkLst>
          <pc:docMk/>
          <pc:sldMk cId="0" sldId="257"/>
        </pc:sldMkLst>
        <pc:spChg chg="mod">
          <ac:chgData name="Lộc Phan Văn" userId="5b8fd0e237020b83" providerId="LiveId" clId="{ECB32C91-596C-43FA-8950-495CDBDDDDC7}" dt="2025-05-10T08:05:03.639" v="1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06:43.046" v="18" actId="403"/>
          <ac:spMkLst>
            <pc:docMk/>
            <pc:sldMk cId="0" sldId="257"/>
            <ac:spMk id="4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06:00.325" v="12" actId="207"/>
          <ac:spMkLst>
            <pc:docMk/>
            <pc:sldMk cId="0" sldId="257"/>
            <ac:spMk id="5" creationId="{00000000-0000-0000-0000-000000000000}"/>
          </ac:spMkLst>
        </pc:spChg>
        <pc:spChg chg="del mod topLvl">
          <ac:chgData name="Lộc Phan Văn" userId="5b8fd0e237020b83" providerId="LiveId" clId="{ECB32C91-596C-43FA-8950-495CDBDDDDC7}" dt="2025-05-10T08:05:28.454" v="4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10:11.254" v="82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10:11.254" v="82" actId="207"/>
          <ac:spMkLst>
            <pc:docMk/>
            <pc:sldMk cId="0" sldId="257"/>
            <ac:spMk id="8" creationId="{00000000-0000-0000-0000-000000000000}"/>
          </ac:spMkLst>
        </pc:spChg>
        <pc:spChg chg="mod topLvl">
          <ac:chgData name="Lộc Phan Văn" userId="5b8fd0e237020b83" providerId="LiveId" clId="{ECB32C91-596C-43FA-8950-495CDBDDDDC7}" dt="2025-05-10T08:05:28.454" v="4" actId="478"/>
          <ac:spMkLst>
            <pc:docMk/>
            <pc:sldMk cId="0" sldId="257"/>
            <ac:spMk id="9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06:58.440" v="26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06:19.040" v="13" actId="20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07:03.581" v="31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12:53.517" v="116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Lộc Phan Văn" userId="5b8fd0e237020b83" providerId="LiveId" clId="{ECB32C91-596C-43FA-8950-495CDBDDDDC7}" dt="2025-05-10T08:12:53.517" v="116" actId="1076"/>
          <ac:spMkLst>
            <pc:docMk/>
            <pc:sldMk cId="0" sldId="257"/>
            <ac:spMk id="14" creationId="{00000000-0000-0000-0000-000000000000}"/>
          </ac:spMkLst>
        </pc:spChg>
        <pc:spChg chg="add mod">
          <ac:chgData name="Lộc Phan Văn" userId="5b8fd0e237020b83" providerId="LiveId" clId="{ECB32C91-596C-43FA-8950-495CDBDDDDC7}" dt="2025-05-10T08:06:48.566" v="20" actId="207"/>
          <ac:spMkLst>
            <pc:docMk/>
            <pc:sldMk cId="0" sldId="257"/>
            <ac:spMk id="23" creationId="{3F220214-F0DC-5C46-15F9-A95DFD61EE2B}"/>
          </ac:spMkLst>
        </pc:spChg>
        <pc:spChg chg="add mod">
          <ac:chgData name="Lộc Phan Văn" userId="5b8fd0e237020b83" providerId="LiveId" clId="{ECB32C91-596C-43FA-8950-495CDBDDDDC7}" dt="2025-05-10T08:11:35.653" v="101" actId="1076"/>
          <ac:spMkLst>
            <pc:docMk/>
            <pc:sldMk cId="0" sldId="257"/>
            <ac:spMk id="25" creationId="{86649707-4E00-8E45-1823-5515DA548DBB}"/>
          </ac:spMkLst>
        </pc:spChg>
        <pc:spChg chg="add mod">
          <ac:chgData name="Lộc Phan Văn" userId="5b8fd0e237020b83" providerId="LiveId" clId="{ECB32C91-596C-43FA-8950-495CDBDDDDC7}" dt="2025-05-10T08:11:27.134" v="97" actId="1076"/>
          <ac:spMkLst>
            <pc:docMk/>
            <pc:sldMk cId="0" sldId="257"/>
            <ac:spMk id="27" creationId="{08B0862B-610B-AC48-5231-5696E9B2E416}"/>
          </ac:spMkLst>
        </pc:spChg>
        <pc:spChg chg="add mod">
          <ac:chgData name="Lộc Phan Văn" userId="5b8fd0e237020b83" providerId="LiveId" clId="{ECB32C91-596C-43FA-8950-495CDBDDDDC7}" dt="2025-05-10T08:10:36.744" v="86" actId="207"/>
          <ac:spMkLst>
            <pc:docMk/>
            <pc:sldMk cId="0" sldId="257"/>
            <ac:spMk id="30" creationId="{5E2A0623-51D8-F157-A0BB-5083F697BCFA}"/>
          </ac:spMkLst>
        </pc:spChg>
        <pc:spChg chg="add mod">
          <ac:chgData name="Lộc Phan Văn" userId="5b8fd0e237020b83" providerId="LiveId" clId="{ECB32C91-596C-43FA-8950-495CDBDDDDC7}" dt="2025-05-10T08:11:48.965" v="106" actId="1076"/>
          <ac:spMkLst>
            <pc:docMk/>
            <pc:sldMk cId="0" sldId="257"/>
            <ac:spMk id="32" creationId="{47930533-3853-D02C-4B4F-A3B593F8A555}"/>
          </ac:spMkLst>
        </pc:spChg>
        <pc:spChg chg="add mod">
          <ac:chgData name="Lộc Phan Văn" userId="5b8fd0e237020b83" providerId="LiveId" clId="{ECB32C91-596C-43FA-8950-495CDBDDDDC7}" dt="2025-05-10T08:12:34.748" v="114" actId="1076"/>
          <ac:spMkLst>
            <pc:docMk/>
            <pc:sldMk cId="0" sldId="257"/>
            <ac:spMk id="34" creationId="{7CCE0385-D2C0-C360-7538-D73E65C904A6}"/>
          </ac:spMkLst>
        </pc:spChg>
        <pc:spChg chg="mod">
          <ac:chgData name="Lộc Phan Văn" userId="5b8fd0e237020b83" providerId="LiveId" clId="{ECB32C91-596C-43FA-8950-495CDBDDDDC7}" dt="2025-05-10T08:11:10.498" v="91" actId="208"/>
          <ac:spMkLst>
            <pc:docMk/>
            <pc:sldMk cId="0" sldId="257"/>
            <ac:spMk id="37" creationId="{12489DA1-570D-B7B9-0B63-69DD722E50E5}"/>
          </ac:spMkLst>
        </pc:spChg>
        <pc:spChg chg="mod">
          <ac:chgData name="Lộc Phan Văn" userId="5b8fd0e237020b83" providerId="LiveId" clId="{ECB32C91-596C-43FA-8950-495CDBDDDDC7}" dt="2025-05-10T08:11:32.564" v="100" actId="207"/>
          <ac:spMkLst>
            <pc:docMk/>
            <pc:sldMk cId="0" sldId="257"/>
            <ac:spMk id="38" creationId="{147EDA16-FD60-92B5-039F-9FFC92BF6E6E}"/>
          </ac:spMkLst>
        </pc:spChg>
        <pc:spChg chg="mod">
          <ac:chgData name="Lộc Phan Văn" userId="5b8fd0e237020b83" providerId="LiveId" clId="{ECB32C91-596C-43FA-8950-495CDBDDDDC7}" dt="2025-05-10T08:09:28.248" v="69" actId="207"/>
          <ac:spMkLst>
            <pc:docMk/>
            <pc:sldMk cId="0" sldId="257"/>
            <ac:spMk id="39" creationId="{D281D04A-EE58-FEBC-F56A-B7DCECB2B651}"/>
          </ac:spMkLst>
        </pc:spChg>
        <pc:spChg chg="add del mod">
          <ac:chgData name="Lộc Phan Văn" userId="5b8fd0e237020b83" providerId="LiveId" clId="{ECB32C91-596C-43FA-8950-495CDBDDDDC7}" dt="2025-05-10T08:07:41.827" v="39" actId="478"/>
          <ac:spMkLst>
            <pc:docMk/>
            <pc:sldMk cId="0" sldId="257"/>
            <ac:spMk id="40" creationId="{349966B4-B7DD-E640-49E6-147DD70D4FB8}"/>
          </ac:spMkLst>
        </pc:spChg>
        <pc:spChg chg="mod">
          <ac:chgData name="Lộc Phan Văn" userId="5b8fd0e237020b83" providerId="LiveId" clId="{ECB32C91-596C-43FA-8950-495CDBDDDDC7}" dt="2025-05-10T08:11:23.823" v="96" actId="208"/>
          <ac:spMkLst>
            <pc:docMk/>
            <pc:sldMk cId="0" sldId="257"/>
            <ac:spMk id="41" creationId="{AA2DE36A-1346-5A7B-AF63-7877BAE09CEE}"/>
          </ac:spMkLst>
        </pc:spChg>
        <pc:spChg chg="mod">
          <ac:chgData name="Lộc Phan Văn" userId="5b8fd0e237020b83" providerId="LiveId" clId="{ECB32C91-596C-43FA-8950-495CDBDDDDC7}" dt="2025-05-10T08:08:01.259" v="44" actId="207"/>
          <ac:spMkLst>
            <pc:docMk/>
            <pc:sldMk cId="0" sldId="257"/>
            <ac:spMk id="42" creationId="{70F31C72-7AED-696C-E2E7-E5B34112BA1F}"/>
          </ac:spMkLst>
        </pc:spChg>
        <pc:spChg chg="del mod">
          <ac:chgData name="Lộc Phan Văn" userId="5b8fd0e237020b83" providerId="LiveId" clId="{ECB32C91-596C-43FA-8950-495CDBDDDDC7}" dt="2025-05-10T08:08:06.857" v="46" actId="478"/>
          <ac:spMkLst>
            <pc:docMk/>
            <pc:sldMk cId="0" sldId="257"/>
            <ac:spMk id="43" creationId="{C65FB966-B3B8-007B-1166-BEEFA8735486}"/>
          </ac:spMkLst>
        </pc:spChg>
        <pc:spChg chg="mod">
          <ac:chgData name="Lộc Phan Văn" userId="5b8fd0e237020b83" providerId="LiveId" clId="{ECB32C91-596C-43FA-8950-495CDBDDDDC7}" dt="2025-05-10T08:11:16.505" v="93" actId="207"/>
          <ac:spMkLst>
            <pc:docMk/>
            <pc:sldMk cId="0" sldId="257"/>
            <ac:spMk id="44" creationId="{A47C79E7-3AB5-BCB1-073D-7BCC15B11B80}"/>
          </ac:spMkLst>
        </pc:spChg>
        <pc:spChg chg="mod">
          <ac:chgData name="Lộc Phan Văn" userId="5b8fd0e237020b83" providerId="LiveId" clId="{ECB32C91-596C-43FA-8950-495CDBDDDDC7}" dt="2025-05-10T08:10:14.911" v="83" actId="207"/>
          <ac:spMkLst>
            <pc:docMk/>
            <pc:sldMk cId="0" sldId="257"/>
            <ac:spMk id="45" creationId="{E135A200-FE9A-CA64-DCCB-017F2098CF23}"/>
          </ac:spMkLst>
        </pc:spChg>
        <pc:spChg chg="del mod">
          <ac:chgData name="Lộc Phan Văn" userId="5b8fd0e237020b83" providerId="LiveId" clId="{ECB32C91-596C-43FA-8950-495CDBDDDDC7}" dt="2025-05-10T08:08:21.977" v="53" actId="478"/>
          <ac:spMkLst>
            <pc:docMk/>
            <pc:sldMk cId="0" sldId="257"/>
            <ac:spMk id="46" creationId="{CF7BAA46-1326-0CDF-AB38-4C0641F7F95C}"/>
          </ac:spMkLst>
        </pc:spChg>
        <pc:spChg chg="mod">
          <ac:chgData name="Lộc Phan Văn" userId="5b8fd0e237020b83" providerId="LiveId" clId="{ECB32C91-596C-43FA-8950-495CDBDDDDC7}" dt="2025-05-10T08:11:46.228" v="105" actId="207"/>
          <ac:spMkLst>
            <pc:docMk/>
            <pc:sldMk cId="0" sldId="257"/>
            <ac:spMk id="47" creationId="{AD74BB09-76C6-545C-2246-5BD083D3E53B}"/>
          </ac:spMkLst>
        </pc:spChg>
        <pc:spChg chg="mod">
          <ac:chgData name="Lộc Phan Văn" userId="5b8fd0e237020b83" providerId="LiveId" clId="{ECB32C91-596C-43FA-8950-495CDBDDDDC7}" dt="2025-05-10T08:09:08.849" v="66" actId="207"/>
          <ac:spMkLst>
            <pc:docMk/>
            <pc:sldMk cId="0" sldId="257"/>
            <ac:spMk id="48" creationId="{7E39F04D-3BEC-366D-D28A-D5586915C2CE}"/>
          </ac:spMkLst>
        </pc:spChg>
        <pc:spChg chg="del mod">
          <ac:chgData name="Lộc Phan Văn" userId="5b8fd0e237020b83" providerId="LiveId" clId="{ECB32C91-596C-43FA-8950-495CDBDDDDC7}" dt="2025-05-10T08:09:04.566" v="65" actId="478"/>
          <ac:spMkLst>
            <pc:docMk/>
            <pc:sldMk cId="0" sldId="257"/>
            <ac:spMk id="49" creationId="{37F06AB2-0E1B-009F-9BBF-BF7387235947}"/>
          </ac:spMkLst>
        </pc:spChg>
        <pc:spChg chg="mod">
          <ac:chgData name="Lộc Phan Văn" userId="5b8fd0e237020b83" providerId="LiveId" clId="{ECB32C91-596C-43FA-8950-495CDBDDDDC7}" dt="2025-05-10T08:11:54.730" v="109" actId="207"/>
          <ac:spMkLst>
            <pc:docMk/>
            <pc:sldMk cId="0" sldId="257"/>
            <ac:spMk id="50" creationId="{AE9D39EF-6693-9DE9-CDA7-1CD7E7168418}"/>
          </ac:spMkLst>
        </pc:spChg>
        <pc:spChg chg="mod">
          <ac:chgData name="Lộc Phan Văn" userId="5b8fd0e237020b83" providerId="LiveId" clId="{ECB32C91-596C-43FA-8950-495CDBDDDDC7}" dt="2025-05-10T08:09:14.374" v="67" actId="207"/>
          <ac:spMkLst>
            <pc:docMk/>
            <pc:sldMk cId="0" sldId="257"/>
            <ac:spMk id="51" creationId="{536F7D91-D113-74B9-8B52-87D210F2C766}"/>
          </ac:spMkLst>
        </pc:spChg>
        <pc:spChg chg="del mod">
          <ac:chgData name="Lộc Phan Văn" userId="5b8fd0e237020b83" providerId="LiveId" clId="{ECB32C91-596C-43FA-8950-495CDBDDDDC7}" dt="2025-05-10T08:09:49.067" v="77" actId="478"/>
          <ac:spMkLst>
            <pc:docMk/>
            <pc:sldMk cId="0" sldId="257"/>
            <ac:spMk id="52" creationId="{62B600E3-B698-59DA-01DA-2A5AB9C78409}"/>
          </ac:spMkLst>
        </pc:spChg>
        <pc:spChg chg="mod">
          <ac:chgData name="Lộc Phan Văn" userId="5b8fd0e237020b83" providerId="LiveId" clId="{ECB32C91-596C-43FA-8950-495CDBDDDDC7}" dt="2025-05-10T08:12:49.562" v="115" actId="1076"/>
          <ac:spMkLst>
            <pc:docMk/>
            <pc:sldMk cId="0" sldId="257"/>
            <ac:spMk id="76" creationId="{C392F659-3464-4B6C-D638-C697958F78CC}"/>
          </ac:spMkLst>
        </pc:spChg>
        <pc:spChg chg="mod">
          <ac:chgData name="Lộc Phan Văn" userId="5b8fd0e237020b83" providerId="LiveId" clId="{ECB32C91-596C-43FA-8950-495CDBDDDDC7}" dt="2025-05-10T08:12:49.562" v="115" actId="1076"/>
          <ac:spMkLst>
            <pc:docMk/>
            <pc:sldMk cId="0" sldId="257"/>
            <ac:spMk id="77" creationId="{312F0AC4-B113-BFAA-4D5E-4AA230AFA514}"/>
          </ac:spMkLst>
        </pc:spChg>
        <pc:grpChg chg="mod">
          <ac:chgData name="Lộc Phan Văn" userId="5b8fd0e237020b83" providerId="LiveId" clId="{ECB32C91-596C-43FA-8950-495CDBDDDDC7}" dt="2025-05-10T08:05:03.639" v="1" actId="207"/>
          <ac:grpSpMkLst>
            <pc:docMk/>
            <pc:sldMk cId="0" sldId="257"/>
            <ac:grpSpMk id="15" creationId="{682BBE50-8CC3-A659-7726-BF7519535F53}"/>
          </ac:grpSpMkLst>
        </pc:grpChg>
        <pc:grpChg chg="del">
          <ac:chgData name="Lộc Phan Văn" userId="5b8fd0e237020b83" providerId="LiveId" clId="{ECB32C91-596C-43FA-8950-495CDBDDDDC7}" dt="2025-05-10T08:05:28.454" v="4" actId="478"/>
          <ac:grpSpMkLst>
            <pc:docMk/>
            <pc:sldMk cId="0" sldId="257"/>
            <ac:grpSpMk id="16" creationId="{87FBAD4E-675F-4648-6D99-64EBBC9AD3A6}"/>
          </ac:grpSpMkLst>
        </pc:grpChg>
        <pc:grpChg chg="mod">
          <ac:chgData name="Lộc Phan Văn" userId="5b8fd0e237020b83" providerId="LiveId" clId="{ECB32C91-596C-43FA-8950-495CDBDDDDC7}" dt="2025-05-10T08:10:11.254" v="82" actId="207"/>
          <ac:grpSpMkLst>
            <pc:docMk/>
            <pc:sldMk cId="0" sldId="257"/>
            <ac:grpSpMk id="17" creationId="{3E032F69-4CFC-6AC0-315E-0553C5DB454E}"/>
          </ac:grpSpMkLst>
        </pc:grpChg>
        <pc:grpChg chg="mod">
          <ac:chgData name="Lộc Phan Văn" userId="5b8fd0e237020b83" providerId="LiveId" clId="{ECB32C91-596C-43FA-8950-495CDBDDDDC7}" dt="2025-05-10T08:06:00.325" v="12" actId="207"/>
          <ac:grpSpMkLst>
            <pc:docMk/>
            <pc:sldMk cId="0" sldId="257"/>
            <ac:grpSpMk id="18" creationId="{BD59AFC4-AF06-15CD-174F-E425C889AF8E}"/>
          </ac:grpSpMkLst>
        </pc:grpChg>
        <pc:grpChg chg="mod">
          <ac:chgData name="Lộc Phan Văn" userId="5b8fd0e237020b83" providerId="LiveId" clId="{ECB32C91-596C-43FA-8950-495CDBDDDDC7}" dt="2025-05-10T08:12:34.748" v="114" actId="1076"/>
          <ac:grpSpMkLst>
            <pc:docMk/>
            <pc:sldMk cId="0" sldId="257"/>
            <ac:grpSpMk id="19" creationId="{F82848B6-5707-384A-EC58-C047915B17E6}"/>
          </ac:grpSpMkLst>
        </pc:grpChg>
        <pc:grpChg chg="mod">
          <ac:chgData name="Lộc Phan Văn" userId="5b8fd0e237020b83" providerId="LiveId" clId="{ECB32C91-596C-43FA-8950-495CDBDDDDC7}" dt="2025-05-10T08:12:53.517" v="116" actId="1076"/>
          <ac:grpSpMkLst>
            <pc:docMk/>
            <pc:sldMk cId="0" sldId="257"/>
            <ac:grpSpMk id="20" creationId="{4132614A-8726-A312-3128-93FD5817189F}"/>
          </ac:grpSpMkLst>
        </pc:grpChg>
        <pc:picChg chg="mod">
          <ac:chgData name="Lộc Phan Văn" userId="5b8fd0e237020b83" providerId="LiveId" clId="{ECB32C91-596C-43FA-8950-495CDBDDDDC7}" dt="2025-05-10T08:12:49.562" v="115" actId="1076"/>
          <ac:picMkLst>
            <pc:docMk/>
            <pc:sldMk cId="0" sldId="257"/>
            <ac:picMk id="21" creationId="{45726053-C4D3-F0A6-4552-AF1D7A870A10}"/>
          </ac:picMkLst>
        </pc:picChg>
        <pc:picChg chg="add mod">
          <ac:chgData name="Lộc Phan Văn" userId="5b8fd0e237020b83" providerId="LiveId" clId="{ECB32C91-596C-43FA-8950-495CDBDDDDC7}" dt="2025-05-10T08:08:36.207" v="57"/>
          <ac:picMkLst>
            <pc:docMk/>
            <pc:sldMk cId="0" sldId="257"/>
            <ac:picMk id="28" creationId="{74225EBE-76E0-0C6B-BC16-CCDD7D4DBC98}"/>
          </ac:picMkLst>
        </pc:picChg>
      </pc:sldChg>
      <pc:sldChg chg="addSp delSp modSp mod">
        <pc:chgData name="Lộc Phan Văn" userId="5b8fd0e237020b83" providerId="LiveId" clId="{ECB32C91-596C-43FA-8950-495CDBDDDDC7}" dt="2025-05-10T09:18:06.026" v="207" actId="14100"/>
        <pc:sldMkLst>
          <pc:docMk/>
          <pc:sldMk cId="0" sldId="262"/>
        </pc:sldMkLst>
        <pc:picChg chg="add mod">
          <ac:chgData name="Lộc Phan Văn" userId="5b8fd0e237020b83" providerId="LiveId" clId="{ECB32C91-596C-43FA-8950-495CDBDDDDC7}" dt="2025-05-10T09:18:00.132" v="206" actId="14100"/>
          <ac:picMkLst>
            <pc:docMk/>
            <pc:sldMk cId="0" sldId="262"/>
            <ac:picMk id="5" creationId="{5DFDC95F-73AB-08FD-6517-D87AEEFAAC57}"/>
          </ac:picMkLst>
        </pc:picChg>
        <pc:picChg chg="add mod">
          <ac:chgData name="Lộc Phan Văn" userId="5b8fd0e237020b83" providerId="LiveId" clId="{ECB32C91-596C-43FA-8950-495CDBDDDDC7}" dt="2025-05-10T09:09:16.437" v="123"/>
          <ac:picMkLst>
            <pc:docMk/>
            <pc:sldMk cId="0" sldId="262"/>
            <ac:picMk id="6" creationId="{F841908D-16CD-BE9C-9684-EF1B0B5FC70E}"/>
          </ac:picMkLst>
        </pc:picChg>
        <pc:picChg chg="add del mod">
          <ac:chgData name="Lộc Phan Văn" userId="5b8fd0e237020b83" providerId="LiveId" clId="{ECB32C91-596C-43FA-8950-495CDBDDDDC7}" dt="2025-05-10T09:10:57.983" v="141" actId="478"/>
          <ac:picMkLst>
            <pc:docMk/>
            <pc:sldMk cId="0" sldId="262"/>
            <ac:picMk id="7" creationId="{4866F8DA-7CFA-7CB0-B1DE-C3AB98F1FA16}"/>
          </ac:picMkLst>
        </pc:picChg>
        <pc:picChg chg="add mod">
          <ac:chgData name="Lộc Phan Văn" userId="5b8fd0e237020b83" providerId="LiveId" clId="{ECB32C91-596C-43FA-8950-495CDBDDDDC7}" dt="2025-05-10T09:18:00.132" v="206" actId="14100"/>
          <ac:picMkLst>
            <pc:docMk/>
            <pc:sldMk cId="0" sldId="262"/>
            <ac:picMk id="8" creationId="{2CCF9064-69BB-D87E-7E92-1A4294127D66}"/>
          </ac:picMkLst>
        </pc:picChg>
        <pc:picChg chg="add mod">
          <ac:chgData name="Lộc Phan Văn" userId="5b8fd0e237020b83" providerId="LiveId" clId="{ECB32C91-596C-43FA-8950-495CDBDDDDC7}" dt="2025-05-10T09:18:06.026" v="207" actId="14100"/>
          <ac:picMkLst>
            <pc:docMk/>
            <pc:sldMk cId="0" sldId="262"/>
            <ac:picMk id="9" creationId="{19208343-8C62-E3CD-F95D-42374FBEC63B}"/>
          </ac:picMkLst>
        </pc:picChg>
        <pc:picChg chg="add mod">
          <ac:chgData name="Lộc Phan Văn" userId="5b8fd0e237020b83" providerId="LiveId" clId="{ECB32C91-596C-43FA-8950-495CDBDDDDC7}" dt="2025-05-10T09:18:06.026" v="207" actId="14100"/>
          <ac:picMkLst>
            <pc:docMk/>
            <pc:sldMk cId="0" sldId="262"/>
            <ac:picMk id="10" creationId="{24C6BABD-42F0-00AD-9042-6A89F0318D04}"/>
          </ac:picMkLst>
        </pc:picChg>
      </pc:sldChg>
      <pc:sldChg chg="addSp modSp mod">
        <pc:chgData name="Lộc Phan Văn" userId="5b8fd0e237020b83" providerId="LiveId" clId="{ECB32C91-596C-43FA-8950-495CDBDDDDC7}" dt="2025-05-10T09:15:27.869" v="179" actId="1076"/>
        <pc:sldMkLst>
          <pc:docMk/>
          <pc:sldMk cId="1475091761" sldId="265"/>
        </pc:sldMkLst>
        <pc:picChg chg="add mod">
          <ac:chgData name="Lộc Phan Văn" userId="5b8fd0e237020b83" providerId="LiveId" clId="{ECB32C91-596C-43FA-8950-495CDBDDDDC7}" dt="2025-05-10T09:13:51.545" v="166"/>
          <ac:picMkLst>
            <pc:docMk/>
            <pc:sldMk cId="1475091761" sldId="265"/>
            <ac:picMk id="4" creationId="{AA9B428C-FFC0-D6E6-E9FF-79DC1E4A600D}"/>
          </ac:picMkLst>
        </pc:picChg>
        <pc:picChg chg="add mod">
          <ac:chgData name="Lộc Phan Văn" userId="5b8fd0e237020b83" providerId="LiveId" clId="{ECB32C91-596C-43FA-8950-495CDBDDDDC7}" dt="2025-05-10T09:13:45.968" v="164" actId="1076"/>
          <ac:picMkLst>
            <pc:docMk/>
            <pc:sldMk cId="1475091761" sldId="265"/>
            <ac:picMk id="6" creationId="{12663CC4-FA1C-136A-BAAA-2C7F10DDE2A6}"/>
          </ac:picMkLst>
        </pc:picChg>
        <pc:picChg chg="add mod">
          <ac:chgData name="Lộc Phan Văn" userId="5b8fd0e237020b83" providerId="LiveId" clId="{ECB32C91-596C-43FA-8950-495CDBDDDDC7}" dt="2025-05-10T09:13:55.362" v="167"/>
          <ac:picMkLst>
            <pc:docMk/>
            <pc:sldMk cId="1475091761" sldId="265"/>
            <ac:picMk id="7" creationId="{EEA09CC2-B037-D33A-2680-BBCD4061EB5F}"/>
          </ac:picMkLst>
        </pc:picChg>
        <pc:picChg chg="add mod">
          <ac:chgData name="Lộc Phan Văn" userId="5b8fd0e237020b83" providerId="LiveId" clId="{ECB32C91-596C-43FA-8950-495CDBDDDDC7}" dt="2025-05-10T09:14:07.172" v="169" actId="1076"/>
          <ac:picMkLst>
            <pc:docMk/>
            <pc:sldMk cId="1475091761" sldId="265"/>
            <ac:picMk id="8" creationId="{55B79E4A-D1A7-D749-C378-E9460EEACF0B}"/>
          </ac:picMkLst>
        </pc:picChg>
        <pc:picChg chg="add mod">
          <ac:chgData name="Lộc Phan Văn" userId="5b8fd0e237020b83" providerId="LiveId" clId="{ECB32C91-596C-43FA-8950-495CDBDDDDC7}" dt="2025-05-10T09:14:18.625" v="171" actId="1076"/>
          <ac:picMkLst>
            <pc:docMk/>
            <pc:sldMk cId="1475091761" sldId="265"/>
            <ac:picMk id="9" creationId="{5CDC8913-7041-0677-F2A0-534AF507BA8C}"/>
          </ac:picMkLst>
        </pc:picChg>
        <pc:picChg chg="add mod">
          <ac:chgData name="Lộc Phan Văn" userId="5b8fd0e237020b83" providerId="LiveId" clId="{ECB32C91-596C-43FA-8950-495CDBDDDDC7}" dt="2025-05-10T09:14:36.416" v="175"/>
          <ac:picMkLst>
            <pc:docMk/>
            <pc:sldMk cId="1475091761" sldId="265"/>
            <ac:picMk id="10" creationId="{F5E5585F-B504-8B10-1E05-2C1115EA698C}"/>
          </ac:picMkLst>
        </pc:picChg>
        <pc:picChg chg="add mod">
          <ac:chgData name="Lộc Phan Văn" userId="5b8fd0e237020b83" providerId="LiveId" clId="{ECB32C91-596C-43FA-8950-495CDBDDDDC7}" dt="2025-05-10T09:14:45.992" v="177" actId="1076"/>
          <ac:picMkLst>
            <pc:docMk/>
            <pc:sldMk cId="1475091761" sldId="265"/>
            <ac:picMk id="11" creationId="{9153490E-5054-7267-F67F-B919697BF849}"/>
          </ac:picMkLst>
        </pc:picChg>
        <pc:picChg chg="add mod">
          <ac:chgData name="Lộc Phan Văn" userId="5b8fd0e237020b83" providerId="LiveId" clId="{ECB32C91-596C-43FA-8950-495CDBDDDDC7}" dt="2025-05-10T09:15:27.869" v="179" actId="1076"/>
          <ac:picMkLst>
            <pc:docMk/>
            <pc:sldMk cId="1475091761" sldId="265"/>
            <ac:picMk id="12" creationId="{D53B8970-7D18-55F5-E11F-D38E82FF7A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60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D8249-E8D5-52EF-F9FC-F996FF03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388BC-7289-B3AD-B7F5-9B6767E07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8ECB4-5D5D-B02A-76BE-E364E292B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1950-3D1A-4993-34B4-871DC35D8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19DD-2554-835F-43CF-5161DFC5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0F290-9FAF-4646-D547-49849E8F8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14389-378C-64B0-F2DB-7504FC784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4B82-78E0-16F5-FC3D-8AF72634E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31FE-ED27-2B31-4F77-CF5E157A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45E6E-7E7C-DAF2-EE05-8A018B6F1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30F98-FFE2-5832-FDB7-95E99370F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D1279-706E-6B43-6C1F-87D45738B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892B6F08-32FC-5F23-6994-58472134C0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20B3B-3C82-E9E6-29E0-A0D4F1306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185" y="7734231"/>
            <a:ext cx="2972215" cy="495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910" y="911185"/>
            <a:ext cx="85686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Times  New Roman"/>
                <a:ea typeface="Fraunces Medium" pitchFamily="34" charset="-122"/>
                <a:cs typeface="Fraunces Medium" pitchFamily="34" charset="-120"/>
              </a:rPr>
              <a:t>WEB QUẢN LÝ THƯ VIỆN ĐẠI HỌC BÌNH DƯƠNG</a:t>
            </a:r>
            <a:endParaRPr lang="en-US" sz="5400" b="1" dirty="0">
              <a:latin typeface="Times  New Roman"/>
            </a:endParaRPr>
          </a:p>
        </p:txBody>
      </p:sp>
      <p:sp>
        <p:nvSpPr>
          <p:cNvPr id="4" name="Text 1"/>
          <p:cNvSpPr/>
          <p:nvPr/>
        </p:nvSpPr>
        <p:spPr>
          <a:xfrm>
            <a:off x="303136" y="4602121"/>
            <a:ext cx="6064210" cy="226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Sinh viên thực hiện:</a:t>
            </a:r>
            <a:r>
              <a:rPr lang="en-US" sz="2400" dirty="0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 </a:t>
            </a:r>
            <a:endParaRPr lang="vi-VN" sz="2400" dirty="0">
              <a:solidFill>
                <a:srgbClr val="EBECEF"/>
              </a:solidFill>
              <a:latin typeface="Times   New Roman"/>
              <a:ea typeface="Epilogue" pitchFamily="34" charset="-122"/>
              <a:cs typeface="Epilogue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 err="1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Hạ</a:t>
            </a:r>
            <a:r>
              <a:rPr lang="en-US" sz="2400" dirty="0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 Văn Minh – 22050076</a:t>
            </a:r>
            <a:endParaRPr lang="vi-VN" sz="2400" dirty="0">
              <a:solidFill>
                <a:srgbClr val="EBECEF"/>
              </a:solidFill>
              <a:latin typeface="Times   New Roman"/>
              <a:ea typeface="Epilogue" pitchFamily="34" charset="-122"/>
              <a:cs typeface="Epilogue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Quách Thị Thu – 22050034</a:t>
            </a:r>
            <a:endParaRPr lang="vi-VN" sz="2400" dirty="0">
              <a:solidFill>
                <a:srgbClr val="EBECEF"/>
              </a:solidFill>
              <a:latin typeface="Times   New Roman"/>
              <a:ea typeface="Epilogue" pitchFamily="34" charset="-122"/>
              <a:cs typeface="Epilogue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>
                <a:solidFill>
                  <a:srgbClr val="EBECEF"/>
                </a:solidFill>
                <a:latin typeface="Times   New Roman"/>
                <a:ea typeface="Epilogue" pitchFamily="34" charset="-122"/>
                <a:cs typeface="Epilogue" pitchFamily="34" charset="-120"/>
              </a:rPr>
              <a:t>Phan Văn Lộc – 22050044</a:t>
            </a:r>
            <a:endParaRPr lang="en-US" sz="2400" dirty="0">
              <a:latin typeface="Times   New Roman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3136" y="4114800"/>
            <a:ext cx="62649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Times    New Roman"/>
                <a:ea typeface="Epilogue" pitchFamily="34" charset="-122"/>
                <a:cs typeface="Epilogue" pitchFamily="34" charset="-120"/>
              </a:rPr>
              <a:t>Giảng viên hướng dẫn:</a:t>
            </a:r>
            <a:r>
              <a:rPr lang="en-US" sz="2400" dirty="0">
                <a:solidFill>
                  <a:srgbClr val="EBECEF"/>
                </a:solidFill>
                <a:latin typeface="Times    New Roman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400" dirty="0" err="1">
                <a:solidFill>
                  <a:srgbClr val="EBECEF"/>
                </a:solidFill>
                <a:latin typeface="Times    New Roman"/>
                <a:ea typeface="Epilogue" pitchFamily="34" charset="-122"/>
                <a:cs typeface="Epilogue" pitchFamily="34" charset="-120"/>
              </a:rPr>
              <a:t>ThS</a:t>
            </a:r>
            <a:r>
              <a:rPr lang="en-US" sz="2400" dirty="0">
                <a:solidFill>
                  <a:srgbClr val="EBECEF"/>
                </a:solidFill>
                <a:latin typeface="Times    New Roman"/>
                <a:ea typeface="Epilogue" pitchFamily="34" charset="-122"/>
                <a:cs typeface="Epilogue" pitchFamily="34" charset="-120"/>
              </a:rPr>
              <a:t>.</a:t>
            </a:r>
            <a:r>
              <a:rPr lang="vi-VN" sz="2400" dirty="0">
                <a:solidFill>
                  <a:srgbClr val="EBECEF"/>
                </a:solidFill>
                <a:latin typeface="Times    New Roman"/>
                <a:ea typeface="Epilogue" pitchFamily="34" charset="-122"/>
                <a:cs typeface="Epilogue" pitchFamily="34" charset="-120"/>
              </a:rPr>
              <a:t> Nguyễn Thanh Sơn</a:t>
            </a:r>
            <a:endParaRPr lang="en-US" sz="2400" dirty="0">
              <a:latin typeface="Times    New Roman"/>
            </a:endParaRPr>
          </a:p>
        </p:txBody>
      </p:sp>
      <p:pic>
        <p:nvPicPr>
          <p:cNvPr id="1026" name="Picture 2" descr="Trường Đại học Bình Dương: Kiên định với phương châm giáo dục mở">
            <a:extLst>
              <a:ext uri="{FF2B5EF4-FFF2-40B4-BE49-F238E27FC236}">
                <a16:creationId xmlns:a16="http://schemas.microsoft.com/office/drawing/2014/main" id="{854F37A7-A112-6E76-B6FE-B474BA588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00"/>
          <a:stretch/>
        </p:blipFill>
        <p:spPr bwMode="auto">
          <a:xfrm>
            <a:off x="8871821" y="0"/>
            <a:ext cx="575857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2C8D-AC61-43C0-F2E1-45338D4C9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0B0C8E6E-52A3-8A01-8701-2A333B64E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D29E6-2D53-E839-27D5-1C535ACB376A}"/>
              </a:ext>
            </a:extLst>
          </p:cNvPr>
          <p:cNvSpPr txBox="1"/>
          <p:nvPr/>
        </p:nvSpPr>
        <p:spPr>
          <a:xfrm>
            <a:off x="1878980" y="3006804"/>
            <a:ext cx="108724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800" b="1" dirty="0">
                <a:solidFill>
                  <a:schemeClr val="bg1"/>
                </a:solidFill>
              </a:rPr>
              <a:t>THANK YOU</a:t>
            </a:r>
            <a:endParaRPr lang="en-SG" sz="13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45726053-C4D3-F0A6-4552-AF1D7A870A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" y="-46837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5948216" y="216376"/>
            <a:ext cx="3176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800" b="1" dirty="0">
                <a:solidFill>
                  <a:schemeClr val="bg1"/>
                </a:solidFill>
                <a:latin typeface="Times     New Roman"/>
              </a:rPr>
              <a:t>NỘI DUNG</a:t>
            </a:r>
            <a:endParaRPr lang="en-US" sz="4800" b="1" dirty="0">
              <a:solidFill>
                <a:schemeClr val="bg1"/>
              </a:solidFill>
              <a:latin typeface="Times     New Roman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2BBE50-8CC3-A659-7726-BF7519535F53}"/>
              </a:ext>
            </a:extLst>
          </p:cNvPr>
          <p:cNvGrpSpPr/>
          <p:nvPr/>
        </p:nvGrpSpPr>
        <p:grpSpPr>
          <a:xfrm>
            <a:off x="1227298" y="1416586"/>
            <a:ext cx="5170132" cy="823198"/>
            <a:chOff x="793790" y="3057168"/>
            <a:chExt cx="6408063" cy="823198"/>
          </a:xfrm>
          <a:solidFill>
            <a:srgbClr val="FF0066"/>
          </a:solidFill>
        </p:grpSpPr>
        <p:sp>
          <p:nvSpPr>
            <p:cNvPr id="3" name="Shape 1"/>
            <p:cNvSpPr/>
            <p:nvPr/>
          </p:nvSpPr>
          <p:spPr>
            <a:xfrm>
              <a:off x="793790" y="3057168"/>
              <a:ext cx="6408063" cy="823198"/>
            </a:xfrm>
            <a:prstGeom prst="roundRect">
              <a:avLst>
                <a:gd name="adj" fmla="val 8090"/>
              </a:avLst>
            </a:prstGeom>
            <a:grpFill/>
            <a:ln w="7620">
              <a:solidFill>
                <a:srgbClr val="414A70"/>
              </a:solidFill>
              <a:prstDash val="solid"/>
            </a:ln>
            <a:effectLst>
              <a:softEdge rad="12700"/>
            </a:effectLst>
          </p:spPr>
          <p:txBody>
            <a:bodyPr/>
            <a:lstStyle/>
            <a:p>
              <a:endParaRPr lang="en-SG">
                <a:latin typeface="Times     New Roman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1028104" y="3271292"/>
              <a:ext cx="2835235" cy="35433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 err="1">
                  <a:latin typeface="Times     New Roman"/>
                  <a:ea typeface="Fraunces Medium" pitchFamily="34" charset="-122"/>
                  <a:cs typeface="Fraunces Medium" pitchFamily="34" charset="-120"/>
                </a:rPr>
                <a:t>Giới</a:t>
              </a:r>
              <a:r>
                <a:rPr lang="en-US" sz="2400" b="1" dirty="0">
                  <a:latin typeface="Times     New Roman"/>
                  <a:ea typeface="Fraunces Medium" pitchFamily="34" charset="-122"/>
                  <a:cs typeface="Fraunces Medium" pitchFamily="34" charset="-120"/>
                </a:rPr>
                <a:t> thiệu đề tài</a:t>
              </a:r>
              <a:endParaRPr lang="en-US" sz="2400" b="1" dirty="0">
                <a:latin typeface="Times     New Roman"/>
              </a:endParaRPr>
            </a:p>
          </p:txBody>
        </p:sp>
      </p:grpSp>
      <p:sp>
        <p:nvSpPr>
          <p:cNvPr id="9" name="Shape 7"/>
          <p:cNvSpPr/>
          <p:nvPr/>
        </p:nvSpPr>
        <p:spPr>
          <a:xfrm>
            <a:off x="8181820" y="2462467"/>
            <a:ext cx="5170132" cy="823198"/>
          </a:xfrm>
          <a:prstGeom prst="roundRect">
            <a:avLst>
              <a:gd name="adj" fmla="val 11573"/>
            </a:avLst>
          </a:prstGeom>
          <a:solidFill>
            <a:srgbClr val="FF33CC"/>
          </a:solidFill>
          <a:ln w="7620">
            <a:solidFill>
              <a:srgbClr val="414A70"/>
            </a:solidFill>
            <a:prstDash val="solid"/>
          </a:ln>
          <a:effectLst>
            <a:softEdge rad="12700"/>
          </a:effectLst>
        </p:spPr>
        <p:txBody>
          <a:bodyPr/>
          <a:lstStyle/>
          <a:p>
            <a:endParaRPr lang="en-SG">
              <a:latin typeface="Times     New Roman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032F69-4CFC-6AC0-315E-0553C5DB454E}"/>
              </a:ext>
            </a:extLst>
          </p:cNvPr>
          <p:cNvGrpSpPr/>
          <p:nvPr/>
        </p:nvGrpSpPr>
        <p:grpSpPr>
          <a:xfrm>
            <a:off x="1227298" y="3491142"/>
            <a:ext cx="5170132" cy="823198"/>
            <a:chOff x="793790" y="4461510"/>
            <a:chExt cx="6408063" cy="823198"/>
          </a:xfrm>
          <a:solidFill>
            <a:srgbClr val="FFFF00"/>
          </a:solidFill>
        </p:grpSpPr>
        <p:sp>
          <p:nvSpPr>
            <p:cNvPr id="7" name="Shape 5"/>
            <p:cNvSpPr/>
            <p:nvPr/>
          </p:nvSpPr>
          <p:spPr>
            <a:xfrm>
              <a:off x="793790" y="4461510"/>
              <a:ext cx="6408063" cy="823198"/>
            </a:xfrm>
            <a:prstGeom prst="roundRect">
              <a:avLst>
                <a:gd name="adj" fmla="val 11573"/>
              </a:avLst>
            </a:prstGeom>
            <a:grpFill/>
            <a:ln w="7620">
              <a:solidFill>
                <a:srgbClr val="414A70"/>
              </a:solidFill>
              <a:prstDash val="solid"/>
            </a:ln>
            <a:effectLst>
              <a:softEdge rad="12700"/>
            </a:effectLst>
          </p:spPr>
          <p:txBody>
            <a:bodyPr/>
            <a:lstStyle/>
            <a:p>
              <a:endParaRPr lang="en-SG">
                <a:latin typeface="Times     New Roman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1028224" y="4695944"/>
              <a:ext cx="2835235" cy="35433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 err="1">
                  <a:latin typeface="Times     New Roman"/>
                  <a:ea typeface="Fraunces Medium" pitchFamily="34" charset="-122"/>
                  <a:cs typeface="Fraunces Medium" pitchFamily="34" charset="-120"/>
                </a:rPr>
                <a:t>Phân</a:t>
              </a:r>
              <a:r>
                <a:rPr lang="en-US" sz="2400" b="1" dirty="0">
                  <a:latin typeface="Times     New Roman"/>
                  <a:ea typeface="Fraunces Medium" pitchFamily="34" charset="-122"/>
                  <a:cs typeface="Fraunces Medium" pitchFamily="34" charset="-120"/>
                </a:rPr>
                <a:t> tích yêu cầu</a:t>
              </a:r>
              <a:endParaRPr lang="en-US" sz="2400" b="1" dirty="0">
                <a:latin typeface="Times     New Roman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9AFC4-AF06-15CD-174F-E425C889AF8E}"/>
              </a:ext>
            </a:extLst>
          </p:cNvPr>
          <p:cNvGrpSpPr/>
          <p:nvPr/>
        </p:nvGrpSpPr>
        <p:grpSpPr>
          <a:xfrm>
            <a:off x="8181819" y="4458872"/>
            <a:ext cx="5170132" cy="823198"/>
            <a:chOff x="7436287" y="4469130"/>
            <a:chExt cx="6408063" cy="823198"/>
          </a:xfrm>
          <a:solidFill>
            <a:srgbClr val="00FFFF"/>
          </a:solidFill>
        </p:grpSpPr>
        <p:sp>
          <p:nvSpPr>
            <p:cNvPr id="5" name="Shape 3"/>
            <p:cNvSpPr/>
            <p:nvPr/>
          </p:nvSpPr>
          <p:spPr>
            <a:xfrm>
              <a:off x="7436287" y="4469130"/>
              <a:ext cx="6408063" cy="823198"/>
            </a:xfrm>
            <a:prstGeom prst="roundRect">
              <a:avLst>
                <a:gd name="adj" fmla="val 8090"/>
              </a:avLst>
            </a:prstGeom>
            <a:grpFill/>
            <a:ln w="7620">
              <a:solidFill>
                <a:srgbClr val="414A70"/>
              </a:solidFill>
              <a:prstDash val="solid"/>
            </a:ln>
            <a:effectLst>
              <a:softEdge rad="12700"/>
            </a:effectLst>
          </p:spPr>
          <p:txBody>
            <a:bodyPr/>
            <a:lstStyle/>
            <a:p>
              <a:endParaRPr lang="en-SG">
                <a:latin typeface="Times     New Roman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663101" y="4695944"/>
              <a:ext cx="2835235" cy="35433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 err="1">
                  <a:latin typeface="Times     New Roman"/>
                  <a:ea typeface="Fraunces Medium" pitchFamily="34" charset="-122"/>
                  <a:cs typeface="Fraunces Medium" pitchFamily="34" charset="-120"/>
                </a:rPr>
                <a:t>Mô</a:t>
              </a:r>
              <a:r>
                <a:rPr lang="en-US" sz="2400" b="1" dirty="0">
                  <a:latin typeface="Times     New Roman"/>
                  <a:ea typeface="Fraunces Medium" pitchFamily="34" charset="-122"/>
                  <a:cs typeface="Fraunces Medium" pitchFamily="34" charset="-120"/>
                </a:rPr>
                <a:t> hình hóa hành vi</a:t>
              </a:r>
              <a:endParaRPr lang="en-US" sz="2400" b="1" dirty="0">
                <a:latin typeface="Times     New Roman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2848B6-5707-384A-EC58-C047915B17E6}"/>
              </a:ext>
            </a:extLst>
          </p:cNvPr>
          <p:cNvGrpSpPr/>
          <p:nvPr/>
        </p:nvGrpSpPr>
        <p:grpSpPr>
          <a:xfrm>
            <a:off x="1227298" y="5478404"/>
            <a:ext cx="5170132" cy="823198"/>
            <a:chOff x="793790" y="5511522"/>
            <a:chExt cx="6408063" cy="823198"/>
          </a:xfrm>
          <a:solidFill>
            <a:srgbClr val="0000FF"/>
          </a:solidFill>
        </p:grpSpPr>
        <p:sp>
          <p:nvSpPr>
            <p:cNvPr id="11" name="Shape 9"/>
            <p:cNvSpPr/>
            <p:nvPr/>
          </p:nvSpPr>
          <p:spPr>
            <a:xfrm>
              <a:off x="793790" y="5511522"/>
              <a:ext cx="6408063" cy="823198"/>
            </a:xfrm>
            <a:prstGeom prst="roundRect">
              <a:avLst>
                <a:gd name="adj" fmla="val 11573"/>
              </a:avLst>
            </a:prstGeom>
            <a:grpFill/>
            <a:ln w="7620">
              <a:solidFill>
                <a:srgbClr val="414A70"/>
              </a:solidFill>
              <a:prstDash val="solid"/>
            </a:ln>
            <a:effectLst>
              <a:softEdge rad="12700"/>
            </a:effectLst>
          </p:spPr>
          <p:txBody>
            <a:bodyPr/>
            <a:lstStyle/>
            <a:p>
              <a:endParaRPr lang="en-SG" dirty="0">
                <a:latin typeface="Times     New Roman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1028224" y="5745956"/>
              <a:ext cx="2835235" cy="35433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 err="1">
                  <a:latin typeface="Times     New Roman"/>
                  <a:ea typeface="Fraunces Medium" pitchFamily="34" charset="-122"/>
                  <a:cs typeface="Fraunces Medium" pitchFamily="34" charset="-120"/>
                </a:rPr>
                <a:t>Thiết</a:t>
              </a:r>
              <a:r>
                <a:rPr lang="en-US" sz="2400" b="1" dirty="0">
                  <a:latin typeface="Times     New Roman"/>
                  <a:ea typeface="Fraunces Medium" pitchFamily="34" charset="-122"/>
                  <a:cs typeface="Fraunces Medium" pitchFamily="34" charset="-120"/>
                </a:rPr>
                <a:t> kế hệ thống</a:t>
              </a:r>
              <a:endParaRPr lang="en-US" sz="2400" b="1" dirty="0">
                <a:latin typeface="Times     New Roman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32614A-8726-A312-3128-93FD5817189F}"/>
              </a:ext>
            </a:extLst>
          </p:cNvPr>
          <p:cNvGrpSpPr/>
          <p:nvPr/>
        </p:nvGrpSpPr>
        <p:grpSpPr>
          <a:xfrm>
            <a:off x="8181819" y="6590924"/>
            <a:ext cx="5170132" cy="823198"/>
            <a:chOff x="7428667" y="5511522"/>
            <a:chExt cx="6408063" cy="823198"/>
          </a:xfrm>
          <a:solidFill>
            <a:srgbClr val="66FF33"/>
          </a:solidFill>
        </p:grpSpPr>
        <p:sp>
          <p:nvSpPr>
            <p:cNvPr id="13" name="Shape 11"/>
            <p:cNvSpPr/>
            <p:nvPr/>
          </p:nvSpPr>
          <p:spPr>
            <a:xfrm>
              <a:off x="7428667" y="5511522"/>
              <a:ext cx="6408063" cy="823198"/>
            </a:xfrm>
            <a:prstGeom prst="roundRect">
              <a:avLst>
                <a:gd name="adj" fmla="val 11573"/>
              </a:avLst>
            </a:prstGeom>
            <a:grpFill/>
            <a:ln w="7620">
              <a:solidFill>
                <a:srgbClr val="414A70"/>
              </a:solidFill>
              <a:prstDash val="solid"/>
            </a:ln>
            <a:effectLst>
              <a:softEdge rad="12700"/>
            </a:effectLst>
          </p:spPr>
          <p:txBody>
            <a:bodyPr/>
            <a:lstStyle/>
            <a:p>
              <a:endParaRPr lang="en-SG">
                <a:latin typeface="Times     New Roman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63101" y="5745956"/>
              <a:ext cx="2835235" cy="354330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 err="1">
                  <a:latin typeface="Times     New Roman"/>
                  <a:ea typeface="Fraunces Medium" pitchFamily="34" charset="-122"/>
                  <a:cs typeface="Fraunces Medium" pitchFamily="34" charset="-120"/>
                </a:rPr>
                <a:t>Tổng</a:t>
              </a:r>
              <a:r>
                <a:rPr lang="en-US" sz="2400" b="1" dirty="0">
                  <a:latin typeface="Times     New Roman"/>
                  <a:ea typeface="Fraunces Medium" pitchFamily="34" charset="-122"/>
                  <a:cs typeface="Fraunces Medium" pitchFamily="34" charset="-120"/>
                </a:rPr>
                <a:t> kết</a:t>
              </a:r>
              <a:endParaRPr lang="en-US" sz="2400" b="1" dirty="0">
                <a:latin typeface="Times     New Roman"/>
              </a:endParaRPr>
            </a:p>
          </p:txBody>
        </p:sp>
      </p:grpSp>
      <p:sp>
        <p:nvSpPr>
          <p:cNvPr id="37" name="Shape 1">
            <a:extLst>
              <a:ext uri="{FF2B5EF4-FFF2-40B4-BE49-F238E27FC236}">
                <a16:creationId xmlns:a16="http://schemas.microsoft.com/office/drawing/2014/main" id="{12489DA1-570D-B7B9-0B63-69DD722E50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7228666" y="1264068"/>
            <a:ext cx="45719" cy="6569292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/>
          <a:lstStyle/>
          <a:p>
            <a:endParaRPr lang="vi-VN" dirty="0"/>
          </a:p>
        </p:txBody>
      </p:sp>
      <p:sp>
        <p:nvSpPr>
          <p:cNvPr id="38" name="Shape 2">
            <a:extLst>
              <a:ext uri="{FF2B5EF4-FFF2-40B4-BE49-F238E27FC236}">
                <a16:creationId xmlns:a16="http://schemas.microsoft.com/office/drawing/2014/main" id="{147EDA16-FD60-92B5-039F-9FFC92BF6E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97430" y="1751986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D281D04A-EE58-FEBC-F56A-B7DCECB2B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37986" y="1515647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FF0066"/>
          </a:solidFill>
          <a:ln w="7620">
            <a:noFill/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AA2DE36A-1346-5A7B-AF63-7877BAE09C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10784" y="2870340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42" name="Shape 8">
            <a:extLst>
              <a:ext uri="{FF2B5EF4-FFF2-40B4-BE49-F238E27FC236}">
                <a16:creationId xmlns:a16="http://schemas.microsoft.com/office/drawing/2014/main" id="{70F31C72-7AED-696C-E2E7-E5B34112BA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37986" y="2634001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FF33CC"/>
          </a:solidFill>
          <a:ln w="7620">
            <a:noFill/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44" name="Shape 12">
            <a:extLst>
              <a:ext uri="{FF2B5EF4-FFF2-40B4-BE49-F238E27FC236}">
                <a16:creationId xmlns:a16="http://schemas.microsoft.com/office/drawing/2014/main" id="{A47C79E7-3AB5-BCB1-073D-7BCC15B11B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97430" y="3876894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45" name="Shape 13">
            <a:extLst>
              <a:ext uri="{FF2B5EF4-FFF2-40B4-BE49-F238E27FC236}">
                <a16:creationId xmlns:a16="http://schemas.microsoft.com/office/drawing/2014/main" id="{E135A200-FE9A-CA64-DCCB-017F2098CF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37986" y="3640555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FFFF00"/>
          </a:solidFill>
          <a:ln w="7620">
            <a:noFill/>
            <a:prstDash val="solid"/>
          </a:ln>
        </p:spPr>
        <p:txBody>
          <a:bodyPr/>
          <a:lstStyle/>
          <a:p>
            <a:endParaRPr lang="vi-VN" dirty="0"/>
          </a:p>
        </p:txBody>
      </p:sp>
      <p:sp>
        <p:nvSpPr>
          <p:cNvPr id="47" name="Shape 17">
            <a:extLst>
              <a:ext uri="{FF2B5EF4-FFF2-40B4-BE49-F238E27FC236}">
                <a16:creationId xmlns:a16="http://schemas.microsoft.com/office/drawing/2014/main" id="{AD74BB09-76C6-545C-2246-5BD083D3E5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10784" y="4883449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48" name="Shape 18">
            <a:extLst>
              <a:ext uri="{FF2B5EF4-FFF2-40B4-BE49-F238E27FC236}">
                <a16:creationId xmlns:a16="http://schemas.microsoft.com/office/drawing/2014/main" id="{7E39F04D-3BEC-366D-D28A-D5586915C2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37986" y="4647110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00FFFF"/>
          </a:solidFill>
          <a:ln w="7620">
            <a:noFill/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50" name="Shape 22">
            <a:extLst>
              <a:ext uri="{FF2B5EF4-FFF2-40B4-BE49-F238E27FC236}">
                <a16:creationId xmlns:a16="http://schemas.microsoft.com/office/drawing/2014/main" id="{AE9D39EF-6693-9DE9-CDA7-1CD7E71684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97430" y="5890003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51" name="Shape 23">
            <a:extLst>
              <a:ext uri="{FF2B5EF4-FFF2-40B4-BE49-F238E27FC236}">
                <a16:creationId xmlns:a16="http://schemas.microsoft.com/office/drawing/2014/main" id="{536F7D91-D113-74B9-8B52-87D210F2C7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37986" y="5653664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0000FF"/>
          </a:solidFill>
          <a:ln w="7620">
            <a:noFill/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76" name="Shape 22">
            <a:extLst>
              <a:ext uri="{FF2B5EF4-FFF2-40B4-BE49-F238E27FC236}">
                <a16:creationId xmlns:a16="http://schemas.microsoft.com/office/drawing/2014/main" id="{C392F659-3464-4B6C-D638-C697958F78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10783" y="6972043"/>
            <a:ext cx="671036" cy="30480"/>
          </a:xfrm>
          <a:prstGeom prst="roundRect">
            <a:avLst>
              <a:gd name="adj" fmla="val 308235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vi-VN"/>
          </a:p>
        </p:txBody>
      </p:sp>
      <p:sp>
        <p:nvSpPr>
          <p:cNvPr id="77" name="Shape 23">
            <a:extLst>
              <a:ext uri="{FF2B5EF4-FFF2-40B4-BE49-F238E27FC236}">
                <a16:creationId xmlns:a16="http://schemas.microsoft.com/office/drawing/2014/main" id="{312F0AC4-B113-BFAA-4D5E-4AA230AFA5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07506" y="6735704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66FF33"/>
          </a:solidFill>
          <a:ln w="7620">
            <a:noFill/>
            <a:prstDash val="solid"/>
          </a:ln>
        </p:spPr>
        <p:txBody>
          <a:bodyPr/>
          <a:lstStyle/>
          <a:p>
            <a:pPr algn="ctr"/>
            <a:r>
              <a:rPr lang="vi-VN" sz="2300" b="1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20214-F0DC-5C46-15F9-A95DFD61EE2B}"/>
              </a:ext>
            </a:extLst>
          </p:cNvPr>
          <p:cNvSpPr txBox="1"/>
          <p:nvPr/>
        </p:nvSpPr>
        <p:spPr>
          <a:xfrm>
            <a:off x="8375649" y="2483207"/>
            <a:ext cx="4782472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Hiện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trạng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đề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tài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và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phân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tích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yêu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cầu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hệ</a:t>
            </a:r>
            <a:r>
              <a:rPr lang="en-US" sz="2400" b="1" dirty="0">
                <a:latin typeface="Times     New Roman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400" b="1" dirty="0" err="1">
                <a:latin typeface="Times     New Roman"/>
                <a:ea typeface="Fraunces Medium" pitchFamily="34" charset="-122"/>
                <a:cs typeface="Fraunces Medium" pitchFamily="34" charset="-120"/>
              </a:rPr>
              <a:t>thống</a:t>
            </a:r>
            <a:endParaRPr lang="en-US" sz="2400" b="1" dirty="0">
              <a:latin typeface="Times    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649707-4E00-8E45-1823-5515DA548DBB}"/>
              </a:ext>
            </a:extLst>
          </p:cNvPr>
          <p:cNvSpPr txBox="1"/>
          <p:nvPr/>
        </p:nvSpPr>
        <p:spPr>
          <a:xfrm>
            <a:off x="3593925" y="1613044"/>
            <a:ext cx="7315200" cy="40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B0862B-610B-AC48-5231-5696E9B2E416}"/>
              </a:ext>
            </a:extLst>
          </p:cNvPr>
          <p:cNvSpPr txBox="1"/>
          <p:nvPr/>
        </p:nvSpPr>
        <p:spPr>
          <a:xfrm>
            <a:off x="3632024" y="2738547"/>
            <a:ext cx="7315200" cy="40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2A0623-51D8-F157-A0BB-5083F697BCFA}"/>
              </a:ext>
            </a:extLst>
          </p:cNvPr>
          <p:cNvSpPr txBox="1"/>
          <p:nvPr/>
        </p:nvSpPr>
        <p:spPr>
          <a:xfrm>
            <a:off x="7092170" y="3685667"/>
            <a:ext cx="7365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200" dirty="0">
                <a:effectLst/>
                <a:latin typeface="Prompt Medium" panose="00000600000000000000" pitchFamily="2" charset="-34"/>
                <a:ea typeface="Prompt Medium" panose="00000600000000000000" pitchFamily="2" charset="-34"/>
                <a:cs typeface="Prompt Medium" panose="00000600000000000000" pitchFamily="2" charset="-34"/>
              </a:rPr>
              <a:t>3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930533-3853-D02C-4B4F-A3B593F8A555}"/>
              </a:ext>
            </a:extLst>
          </p:cNvPr>
          <p:cNvSpPr txBox="1"/>
          <p:nvPr/>
        </p:nvSpPr>
        <p:spPr>
          <a:xfrm>
            <a:off x="3576454" y="4752220"/>
            <a:ext cx="7365380" cy="40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CE0385-D2C0-C360-7538-D73E65C904A6}"/>
              </a:ext>
            </a:extLst>
          </p:cNvPr>
          <p:cNvSpPr txBox="1"/>
          <p:nvPr/>
        </p:nvSpPr>
        <p:spPr>
          <a:xfrm>
            <a:off x="3601544" y="5754835"/>
            <a:ext cx="7315200" cy="40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56A61C2D-FF3C-4039-3610-D0234047B9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8480334" y="188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     New Roman"/>
                <a:ea typeface="Fraunces Medium" pitchFamily="34" charset="-122"/>
                <a:cs typeface="Fraunces Medium" pitchFamily="34" charset="-120"/>
              </a:rPr>
              <a:t>GIỚI THIỆU ĐỀ TÀI</a:t>
            </a:r>
            <a:endParaRPr lang="en-US" sz="4800" b="1" dirty="0">
              <a:latin typeface="Times      New Roman"/>
            </a:endParaRPr>
          </a:p>
        </p:txBody>
      </p:sp>
      <p:sp>
        <p:nvSpPr>
          <p:cNvPr id="3" name="Text 1"/>
          <p:cNvSpPr/>
          <p:nvPr/>
        </p:nvSpPr>
        <p:spPr>
          <a:xfrm>
            <a:off x="336590" y="129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     New Roman"/>
                <a:ea typeface="Fraunces Medium" pitchFamily="34" charset="-122"/>
                <a:cs typeface="Fraunces Medium" pitchFamily="34" charset="-120"/>
              </a:rPr>
              <a:t>Tên đề tài</a:t>
            </a:r>
            <a:endParaRPr lang="en-US" sz="2800" b="1" dirty="0">
              <a:latin typeface="Times      New Roman"/>
            </a:endParaRPr>
          </a:p>
        </p:txBody>
      </p:sp>
      <p:sp>
        <p:nvSpPr>
          <p:cNvPr id="4" name="Text 2"/>
          <p:cNvSpPr/>
          <p:nvPr/>
        </p:nvSpPr>
        <p:spPr>
          <a:xfrm>
            <a:off x="916453" y="1835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WEBSITE QUẢN LÝ THƯ VIỆN ĐẠI HỌC BÌNH DƯƠNG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36590" y="2518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     New Roman"/>
                <a:ea typeface="Fraunces Medium" pitchFamily="34" charset="-122"/>
                <a:cs typeface="Fraunces Medium" pitchFamily="34" charset="-120"/>
              </a:rPr>
              <a:t>Mục tiêu</a:t>
            </a:r>
            <a:endParaRPr lang="en-US" sz="2800" b="1" dirty="0">
              <a:latin typeface="Times      New Roman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1937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New Roman"/>
                <a:ea typeface="Epilogue" pitchFamily="34" charset="-122"/>
                <a:cs typeface="Epilogue" pitchFamily="34" charset="-120"/>
              </a:rPr>
              <a:t>Hỗ trợ độc giả tra cứu </a:t>
            </a: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rgbClr val="EBECEF"/>
                </a:solidFill>
                <a:latin typeface="Times      New Roman"/>
                <a:ea typeface="Epilogue" pitchFamily="34" charset="-122"/>
                <a:cs typeface="Epilogue" pitchFamily="34" charset="-120"/>
              </a:rPr>
              <a:t> trực tuyến, đăng ký mượn sách.</a:t>
            </a:r>
            <a:endParaRPr lang="en-US" sz="2000" dirty="0">
              <a:latin typeface="Times      New Roman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9988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New Roman"/>
                <a:ea typeface="Epilogue" pitchFamily="34" charset="-122"/>
                <a:cs typeface="Epilogue" pitchFamily="34" charset="-120"/>
              </a:rPr>
              <a:t>Thủ thư kiểm tra tình trạng sách, xác nhận mượn trả, cập nhật thông tin, theo dõi quá hạn.</a:t>
            </a:r>
            <a:endParaRPr lang="en-US" sz="2000" dirty="0">
              <a:latin typeface="Times      New Roman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8039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New Roman"/>
                <a:ea typeface="Epilogue" pitchFamily="34" charset="-122"/>
                <a:cs typeface="Epilogue" pitchFamily="34" charset="-120"/>
              </a:rPr>
              <a:t>Admin quản lý người dùng, phân quyền, đảm bảo hệ thống ổn định.</a:t>
            </a:r>
            <a:endParaRPr lang="en-US" sz="2000" dirty="0">
              <a:latin typeface="Times      New Roman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06215" y="2518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     New Roman"/>
                <a:ea typeface="Fraunces Medium" pitchFamily="34" charset="-122"/>
                <a:cs typeface="Fraunces Medium" pitchFamily="34" charset="-120"/>
              </a:rPr>
              <a:t>Phạm vi đề tài</a:t>
            </a:r>
            <a:endParaRPr lang="en-US" sz="2800" b="1" dirty="0">
              <a:latin typeface="Times      New Roman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06215" y="32730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     New Roman"/>
                <a:ea typeface="Epilogue" pitchFamily="34" charset="-122"/>
                <a:cs typeface="Epilogue" pitchFamily="34" charset="-120"/>
              </a:rPr>
              <a:t>Quản lý sách, độc giả, mượn – trả sách, báo cáo, thống kê, tìm kiếm, kiểm tra điều kiện mượn, bảo mật và phân quyền.</a:t>
            </a:r>
            <a:endParaRPr lang="en-US" sz="2000" dirty="0">
              <a:latin typeface="Times     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005F9FDD-4551-505A-E4B5-F16EBD2192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5" y="-12193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605" y="67427"/>
            <a:ext cx="9186552" cy="1565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      New Roman"/>
                <a:ea typeface="Fraunces Medium" pitchFamily="34" charset="-122"/>
                <a:cs typeface="Fraunces Medium" pitchFamily="34" charset="-120"/>
              </a:rPr>
              <a:t>HIỆN TRẠNG ĐỀ TÀI VÀ PHÂN TÍCH YÊU CẦU HỆ THỐNG</a:t>
            </a:r>
            <a:endParaRPr lang="en-US" sz="4800" b="1" dirty="0">
              <a:latin typeface="Times       New Roman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74084" y="22329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 sz="2400" b="1">
              <a:latin typeface="Times       New Roman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93669" y="2330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      New Roman"/>
                <a:ea typeface="Fraunces Medium" pitchFamily="34" charset="-122"/>
                <a:cs typeface="Fraunces Medium" pitchFamily="34" charset="-120"/>
              </a:rPr>
              <a:t>Hiện trạng</a:t>
            </a:r>
            <a:endParaRPr lang="en-US" sz="2800" b="1" dirty="0">
              <a:latin typeface="Times       New Roman"/>
            </a:endParaRPr>
          </a:p>
        </p:txBody>
      </p:sp>
      <p:sp>
        <p:nvSpPr>
          <p:cNvPr id="6" name="Text 3"/>
          <p:cNvSpPr/>
          <p:nvPr/>
        </p:nvSpPr>
        <p:spPr>
          <a:xfrm>
            <a:off x="374084" y="3018359"/>
            <a:ext cx="3963740" cy="1618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Quản lý thủ công, mất thời gian tra cứu sách và kiểm soát thông tin người dùng. Xu hướng số hóa và tối ưu hóa quy trình quản lý </a:t>
            </a:r>
            <a:r>
              <a:rPr lang="en-US" sz="2000" dirty="0" err="1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thư</a:t>
            </a: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viện</a:t>
            </a:r>
            <a:endParaRPr lang="en-US" sz="2000" dirty="0">
              <a:latin typeface="Times       New Roman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831929" y="22530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 sz="2400" b="1">
              <a:latin typeface="Times       New Roman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66788" y="2391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      New Roman"/>
                <a:ea typeface="Fraunces Medium" pitchFamily="34" charset="-122"/>
                <a:cs typeface="Fraunces Medium" pitchFamily="34" charset="-120"/>
              </a:rPr>
              <a:t>Yêu cầu chức năng</a:t>
            </a:r>
            <a:endParaRPr lang="en-US" sz="2800" b="1" dirty="0">
              <a:latin typeface="Times       New Roman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31929" y="3052550"/>
            <a:ext cx="42340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Đăng nhập, đăng ký, tìm kiếm sách</a:t>
            </a:r>
            <a:endParaRPr lang="en-US" sz="2000" dirty="0">
              <a:latin typeface="Times       New Roman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33929" y="3900780"/>
            <a:ext cx="42320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Quản lý độc giả, sách, mượn – trả sách</a:t>
            </a:r>
            <a:endParaRPr lang="en-US" sz="2000" dirty="0">
              <a:latin typeface="Times       New Roman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33929" y="4931186"/>
            <a:ext cx="42320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Quản lý tác giả, nhà xuất bản, tài khoản</a:t>
            </a:r>
            <a:endParaRPr lang="en-US" sz="2000" dirty="0">
              <a:latin typeface="Times       New Roman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74084" y="59172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 sz="2400" b="1">
              <a:latin typeface="Times       New Roman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3669" y="6046393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      New Roman"/>
                <a:ea typeface="Fraunces Medium" pitchFamily="34" charset="-122"/>
                <a:cs typeface="Fraunces Medium" pitchFamily="34" charset="-120"/>
              </a:rPr>
              <a:t>Yêu cầu phi chức năng</a:t>
            </a:r>
            <a:endParaRPr lang="en-US" sz="2800" b="1" dirty="0">
              <a:latin typeface="Times       New Roman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74084" y="65894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Tính tiến hóa, tiện dụng, hiệu quả</a:t>
            </a:r>
            <a:endParaRPr lang="en-US" sz="2000" dirty="0">
              <a:latin typeface="Times       New Roman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74084" y="72415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New Roman"/>
                <a:ea typeface="Epilogue" pitchFamily="34" charset="-122"/>
                <a:cs typeface="Epilogue" pitchFamily="34" charset="-120"/>
              </a:rPr>
              <a:t>Tương thích, tái sử dụng, bảo trì</a:t>
            </a:r>
            <a:endParaRPr lang="en-US" sz="2000" dirty="0">
              <a:latin typeface="Times      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39431B-70BA-C9FB-C687-197064362995}"/>
              </a:ext>
            </a:extLst>
          </p:cNvPr>
          <p:cNvSpPr txBox="1"/>
          <p:nvPr/>
        </p:nvSpPr>
        <p:spPr>
          <a:xfrm>
            <a:off x="492134" y="2276911"/>
            <a:ext cx="2742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561DA-72A1-B04D-087E-7AA85002944E}"/>
              </a:ext>
            </a:extLst>
          </p:cNvPr>
          <p:cNvSpPr txBox="1"/>
          <p:nvPr/>
        </p:nvSpPr>
        <p:spPr>
          <a:xfrm>
            <a:off x="4949979" y="2297856"/>
            <a:ext cx="2742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vi-VN" sz="2400" dirty="0">
                <a:solidFill>
                  <a:srgbClr val="EBEC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63D5A-DA37-BCA2-0F49-663B2747BAB0}"/>
              </a:ext>
            </a:extLst>
          </p:cNvPr>
          <p:cNvSpPr txBox="1"/>
          <p:nvPr/>
        </p:nvSpPr>
        <p:spPr>
          <a:xfrm>
            <a:off x="492133" y="5952594"/>
            <a:ext cx="2742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vi-VN" sz="2400" dirty="0">
                <a:solidFill>
                  <a:srgbClr val="EBEC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8485-5271-3CDB-3461-DE90FFE1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DD80BE06-511B-4DEF-3572-7003BC0AB5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E29E40C-4C6B-7916-87DD-3743AD0C0E04}"/>
              </a:ext>
            </a:extLst>
          </p:cNvPr>
          <p:cNvSpPr/>
          <p:nvPr/>
        </p:nvSpPr>
        <p:spPr>
          <a:xfrm>
            <a:off x="8179593" y="2371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       New Roman"/>
                <a:ea typeface="Fraunces Medium" pitchFamily="34" charset="-122"/>
                <a:cs typeface="Fraunces Medium" pitchFamily="34" charset="-120"/>
              </a:rPr>
              <a:t>PHÂN TÍCH YÊU CẦU</a:t>
            </a:r>
            <a:endParaRPr lang="en-US" sz="4800" b="1" dirty="0">
              <a:latin typeface="Times        New Roman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BB5E90E-937F-2E10-AAB5-F8754F1D4707}"/>
              </a:ext>
            </a:extLst>
          </p:cNvPr>
          <p:cNvSpPr/>
          <p:nvPr/>
        </p:nvSpPr>
        <p:spPr>
          <a:xfrm>
            <a:off x="213926" y="1101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       New Roman"/>
                <a:ea typeface="Fraunces Medium" pitchFamily="34" charset="-122"/>
                <a:cs typeface="Fraunces Medium" pitchFamily="34" charset="-120"/>
              </a:rPr>
              <a:t>Usecase tổng quát</a:t>
            </a:r>
            <a:endParaRPr lang="en-US" sz="2800" b="1" dirty="0">
              <a:latin typeface="Times       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6DFA0-77C7-6C87-788D-F0316CE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26" y="1616927"/>
            <a:ext cx="8685765" cy="6213603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F9F21A18-D49A-43EB-391D-5B4E963CFB2C}"/>
              </a:ext>
            </a:extLst>
          </p:cNvPr>
          <p:cNvSpPr/>
          <p:nvPr/>
        </p:nvSpPr>
        <p:spPr>
          <a:xfrm>
            <a:off x="9139534" y="2210674"/>
            <a:ext cx="3750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       New Roman"/>
                <a:ea typeface="Fraunces Medium" pitchFamily="34" charset="-122"/>
                <a:cs typeface="Fraunces Medium" pitchFamily="34" charset="-120"/>
              </a:rPr>
              <a:t>Danh sách Actor và Usecase</a:t>
            </a:r>
            <a:endParaRPr lang="en-US" sz="2800" b="1" dirty="0">
              <a:latin typeface="Times        New Roman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806D964C-3750-6CD0-2CBE-8739DC8A22DC}"/>
              </a:ext>
            </a:extLst>
          </p:cNvPr>
          <p:cNvSpPr/>
          <p:nvPr/>
        </p:nvSpPr>
        <p:spPr>
          <a:xfrm>
            <a:off x="9311044" y="29654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 New Roman"/>
                <a:ea typeface="Epilogue" pitchFamily="34" charset="-122"/>
                <a:cs typeface="Epilogue" pitchFamily="34" charset="-120"/>
              </a:rPr>
              <a:t>Actors: Admin, Thủ thư, Độc giả, Khách</a:t>
            </a:r>
            <a:endParaRPr lang="en-US" sz="2000" dirty="0">
              <a:latin typeface="Times        New Roman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62CAD9DA-8E1F-A649-E03B-AE2C2FB2CDE2}"/>
              </a:ext>
            </a:extLst>
          </p:cNvPr>
          <p:cNvSpPr/>
          <p:nvPr/>
        </p:nvSpPr>
        <p:spPr>
          <a:xfrm>
            <a:off x="9311044" y="3993970"/>
            <a:ext cx="51054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BECEF"/>
                </a:solidFill>
                <a:latin typeface="Times        New Roman"/>
                <a:ea typeface="Epilogue" pitchFamily="34" charset="-122"/>
                <a:cs typeface="Epilogue" pitchFamily="34" charset="-120"/>
              </a:rPr>
              <a:t>Usecase chính: Đăng nhập, Đăng ký, Tìm kiếm sách, Quản lý độc giả, sách, mượn – trả sách</a:t>
            </a:r>
            <a:endParaRPr lang="en-US" sz="2000" dirty="0">
              <a:latin typeface="Times       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61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95B00613-CDD0-707E-35D2-702E38630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7364986" y="162567"/>
            <a:ext cx="697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MÔ HÌNH HÓA HÀNH VI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49694" y="1831260"/>
            <a:ext cx="45719" cy="225802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15200" y="18312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00270" y="18737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04421" y="1909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Lược đồ tuần tự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704421" y="2399544"/>
            <a:ext cx="59259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Minh họa quy trình mượn sách từ yêu cầu đến xác nhận </a:t>
            </a:r>
            <a:r>
              <a:rPr lang="en-US" sz="2000" dirty="0" err="1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trả</a:t>
            </a: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sách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25502" y="38323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315200" y="35789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00270" y="36214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704421" y="3656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Lược đồ quan hệ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04421" y="414726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Hiển thị các thực thể và mối quan hệ giữa độc giả, sách, mượn trả trong </a:t>
            </a:r>
            <a:r>
              <a:rPr lang="en-US" sz="2000" dirty="0" err="1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thống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F302901D-43C0-8D4E-4E06-24E93955AC9B}"/>
              </a:ext>
            </a:extLst>
          </p:cNvPr>
          <p:cNvSpPr/>
          <p:nvPr/>
        </p:nvSpPr>
        <p:spPr>
          <a:xfrm>
            <a:off x="7825502" y="207105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825B2CA4-C643-E27E-7285-7C410D2F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3" y="356582"/>
            <a:ext cx="7004030" cy="7579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E574BCD5-07CB-9C07-3367-A96BDB8E16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8173640" y="212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THIẾT KẾ HỆ THỐNG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9430" y="921663"/>
            <a:ext cx="5515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Nguyên mẫu giao diện người dùng</a:t>
            </a:r>
            <a:endParaRPr lang="en-US" sz="2800" b="1" dirty="0"/>
          </a:p>
        </p:txBody>
      </p:sp>
      <p:pic>
        <p:nvPicPr>
          <p:cNvPr id="5" name="Picture 4" descr="A screenshot of a book store&#10;&#10;AI-generated content may be incorrect.">
            <a:extLst>
              <a:ext uri="{FF2B5EF4-FFF2-40B4-BE49-F238E27FC236}">
                <a16:creationId xmlns:a16="http://schemas.microsoft.com/office/drawing/2014/main" id="{5DFDC95F-73AB-08FD-6517-D87AEEFAA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8" y="1191694"/>
            <a:ext cx="5218062" cy="286874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CF9064-69BB-D87E-7E92-1A4294127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58" y="4753764"/>
            <a:ext cx="5218062" cy="2688926"/>
          </a:xfrm>
          <a:prstGeom prst="rect">
            <a:avLst/>
          </a:prstGeom>
        </p:spPr>
      </p:pic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9208343-8C62-E3CD-F95D-42374FBEC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124" y="1275993"/>
            <a:ext cx="5865141" cy="279927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C6BABD-42F0-00AD-9042-6A89F0318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825" y="4753764"/>
            <a:ext cx="5799635" cy="2688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0F8D-5675-982D-D05C-1F0CC81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49041D34-913C-0E8B-F4A6-A62B33C043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897329F-D57C-F703-38EA-51BBA4CD74AA}"/>
              </a:ext>
            </a:extLst>
          </p:cNvPr>
          <p:cNvSpPr/>
          <p:nvPr/>
        </p:nvSpPr>
        <p:spPr>
          <a:xfrm>
            <a:off x="8173640" y="212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THIẾT KẾ HỆ THỐNG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3E26607-EC18-3E7F-044B-5146E0499E73}"/>
              </a:ext>
            </a:extLst>
          </p:cNvPr>
          <p:cNvSpPr/>
          <p:nvPr/>
        </p:nvSpPr>
        <p:spPr>
          <a:xfrm>
            <a:off x="223361" y="921663"/>
            <a:ext cx="4805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Nguyên mẫu giao diện quản lý</a:t>
            </a:r>
            <a:endParaRPr lang="en-US" sz="2800" b="1" dirty="0"/>
          </a:p>
        </p:txBody>
      </p:sp>
      <p:pic>
        <p:nvPicPr>
          <p:cNvPr id="8" name="Picture 7" descr="A bookcase with books on it&#10;&#10;AI-generated content may be incorrect.">
            <a:extLst>
              <a:ext uri="{FF2B5EF4-FFF2-40B4-BE49-F238E27FC236}">
                <a16:creationId xmlns:a16="http://schemas.microsoft.com/office/drawing/2014/main" id="{55B79E4A-D1A7-D749-C378-E9460EEA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05" y="1597797"/>
            <a:ext cx="5731510" cy="271907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DC8913-7041-0677-F2A0-534AF507B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632" y="1597797"/>
            <a:ext cx="5731510" cy="272224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53490E-5054-7267-F67F-B919697BF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05" y="4638671"/>
            <a:ext cx="5731510" cy="273748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3B8970-7D18-55F5-E11F-D38E82FF7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632" y="4638671"/>
            <a:ext cx="5731510" cy="27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9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+ Hình nền, background PowerPoint Công nghệ, đơn giản đẹp">
            <a:extLst>
              <a:ext uri="{FF2B5EF4-FFF2-40B4-BE49-F238E27FC236}">
                <a16:creationId xmlns:a16="http://schemas.microsoft.com/office/drawing/2014/main" id="{FF2F14F2-8283-1A5A-81DE-FBEA31BA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4630400" cy="82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11294150" y="158710"/>
            <a:ext cx="3336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TỔNG KẾT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90870" y="13143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58466" y="1392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Kết quả đạt được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58466" y="20427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Hệ thống quản lý thư viện trực tuyến giúp độc giả tra cứu và mượn sách dễ dàng.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8466" y="31140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Hỗ trợ thủ thư và quản trị viên quản lý dữ liệu hiệu quả.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9087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SG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65146" y="4192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Đóng góp của đề tài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65146" y="50981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Nâng cao hiệu quả quản lý thư viện, hỗ trợ người dùng trên nền tảng web.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B5F36-D219-1037-4E1C-7D3FCD737E70}"/>
              </a:ext>
            </a:extLst>
          </p:cNvPr>
          <p:cNvSpPr txBox="1"/>
          <p:nvPr/>
        </p:nvSpPr>
        <p:spPr>
          <a:xfrm>
            <a:off x="408920" y="1350191"/>
            <a:ext cx="2742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0B8B7-CE4A-BFEE-C1F7-552A5D6D762C}"/>
              </a:ext>
            </a:extLst>
          </p:cNvPr>
          <p:cNvSpPr txBox="1"/>
          <p:nvPr/>
        </p:nvSpPr>
        <p:spPr>
          <a:xfrm>
            <a:off x="424219" y="4150660"/>
            <a:ext cx="2742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vi-VN" sz="2400" dirty="0">
                <a:solidFill>
                  <a:srgbClr val="EBECE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486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Times        New Roman</vt:lpstr>
      <vt:lpstr>Arial Black</vt:lpstr>
      <vt:lpstr>Fraunces Medium</vt:lpstr>
      <vt:lpstr>Times New Roman</vt:lpstr>
      <vt:lpstr>Times      New Roman</vt:lpstr>
      <vt:lpstr>Times     New Roman</vt:lpstr>
      <vt:lpstr>Times       New Roman</vt:lpstr>
      <vt:lpstr>Prompt Medium</vt:lpstr>
      <vt:lpstr>Arial</vt:lpstr>
      <vt:lpstr>Times  New Roman</vt:lpstr>
      <vt:lpstr>Times    New Roman</vt:lpstr>
      <vt:lpstr>Times  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Lộc Phan Văn</cp:lastModifiedBy>
  <cp:revision>3</cp:revision>
  <dcterms:created xsi:type="dcterms:W3CDTF">2025-05-09T15:52:28Z</dcterms:created>
  <dcterms:modified xsi:type="dcterms:W3CDTF">2025-05-10T09:18:09Z</dcterms:modified>
</cp:coreProperties>
</file>